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6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64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edrada.com.u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8204448" cy="182976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uk-UA" b="1" dirty="0" smtClean="0">
                <a:latin typeface="Georgia" panose="02040502050405020303" pitchFamily="18" charset="0"/>
              </a:rPr>
              <a:t>Методичний конструктор для блочно-тематичного планування</a:t>
            </a:r>
            <a:endParaRPr lang="ru-RU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539552" y="1052736"/>
            <a:ext cx="5040313" cy="4895850"/>
          </a:xfrm>
        </p:spPr>
        <p:txBody>
          <a:bodyPr>
            <a:normAutofit fontScale="25000" lnSpcReduction="20000"/>
          </a:bodyPr>
          <a:lstStyle/>
          <a:p>
            <a:pPr marL="95250" indent="14288" font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 колекціонуванню та розробленню карток з різними формами роботи заповнення </a:t>
            </a:r>
            <a:r>
              <a:rPr lang="uk-UA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плану-сітки </a:t>
            </a:r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 діяльності на день (чи її текстового варіанту) стане легким і креативним процесом. Адже в плані-сітці необхідно буде </a:t>
            </a:r>
            <a:r>
              <a:rPr lang="uk-UA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вказувати </a:t>
            </a:r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лише </a:t>
            </a:r>
            <a:r>
              <a:rPr lang="uk-UA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і номер </a:t>
            </a:r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обраних карток із картотеки методичного конструктора для блочно-тематичного планування, які будуть використані </a:t>
            </a:r>
            <a:r>
              <a:rPr lang="uk-UA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роботи </a:t>
            </a:r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дітьми.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Picture 11" descr="J007613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264296"/>
            <a:ext cx="2575709" cy="2294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539552" y="1196752"/>
            <a:ext cx="5112568" cy="4608513"/>
          </a:xfrm>
        </p:spPr>
        <p:txBody>
          <a:bodyPr>
            <a:normAutofit fontScale="85000" lnSpcReduction="10000"/>
          </a:bodyPr>
          <a:lstStyle/>
          <a:p>
            <a:pPr marL="0" indent="9525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матиме змогу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напередодні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початку дня обрати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підготовленої картотеки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дидактичні засоби, які потрібні йому для роботи протягом дня.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 він не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витрачатиме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дорогоцінний час на переписування в журнал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календарного планування всіх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видів роботи, у які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 дошкільників усе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внесе свої корективи.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</p:txBody>
      </p:sp>
      <p:pic>
        <p:nvPicPr>
          <p:cNvPr id="8" name="Picture 20" descr="AG00215_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132856"/>
            <a:ext cx="2279650" cy="2420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176464" cy="452596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особисте бачення педагога, розуміння і прийняття кожної з навчальних тем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lvl="0" indent="0"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орієнтування на можливості, інтереси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 нахили дітей конкретної групи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lvl="0" indent="0"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 наявних ресурсів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50" t="4136" r="10794"/>
          <a:stretch/>
        </p:blipFill>
        <p:spPr>
          <a:xfrm>
            <a:off x="4644008" y="2060848"/>
            <a:ext cx="3937154" cy="3207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85035" y="404664"/>
            <a:ext cx="7778181" cy="99412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критеріями вибору відповідного дидактичного елемента є: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en-US" sz="28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39552" y="1124744"/>
            <a:ext cx="4330824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Користуючись картотекою методичного конструктора, педагог має змогу оптимально планувати, організовувати, за потреби трансформувати освітню діяльність, а головне —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рефлексувати під час роботи з дітьми, слухати серцем і розумом себе та своїх вихованців.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uk-UA" sz="1400" dirty="0" smtClean="0"/>
              <a:t> </a:t>
            </a:r>
            <a:endParaRPr lang="ru-RU" sz="1400" dirty="0" smtClean="0"/>
          </a:p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00808"/>
            <a:ext cx="28575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611560" y="764704"/>
            <a:ext cx="4751388" cy="5327650"/>
          </a:xfrm>
        </p:spPr>
        <p:txBody>
          <a:bodyPr>
            <a:normAutofit fontScale="25000" lnSpcReduction="20000"/>
          </a:bodyPr>
          <a:lstStyle/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Досвідчені педагоги відкриють 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цьому дидактико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­методичному супроводі нові можливості 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творчого професійного самовираження, а молоді вихователі знайдуть корисні підказки, як побудувати освітню роботу протягом дня найцікавіше і найкорисніше для дітей. </a:t>
            </a:r>
            <a:r>
              <a:rPr lang="uk-UA" sz="5100" dirty="0" smtClean="0"/>
              <a:t> </a:t>
            </a:r>
            <a:endParaRPr lang="ru-RU" sz="5100" dirty="0" smtClean="0"/>
          </a:p>
          <a:p>
            <a:endParaRPr lang="ru-RU" dirty="0"/>
          </a:p>
        </p:txBody>
      </p:sp>
      <p:pic>
        <p:nvPicPr>
          <p:cNvPr id="7" name="Объект 2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3365500" cy="3365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AG00218_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674419"/>
            <a:ext cx="2397125" cy="18367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78400" y="3501007"/>
            <a:ext cx="5000525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Портал </a:t>
            </a:r>
            <a:r>
              <a:rPr lang="ru-RU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освітян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«</a:t>
            </a:r>
            <a:r>
              <a:rPr lang="ru-RU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Педрада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4"/>
              </a:rPr>
              <a:t>www.pedrada.com.ua</a:t>
            </a:r>
            <a:endParaRPr lang="uk-UA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uk-UA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 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800 </a:t>
            </a:r>
            <a:r>
              <a:rPr lang="en-US" sz="2400" b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212 012</a:t>
            </a:r>
            <a:endParaRPr lang="en-US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340768"/>
            <a:ext cx="808608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Щиро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запрошуємо вас, шановні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освітяни,  до співпраці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створенні унікального колективного продукту — методичного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портлот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4067944" y="908720"/>
            <a:ext cx="4752528" cy="5102027"/>
          </a:xfrm>
        </p:spPr>
        <p:txBody>
          <a:bodyPr>
            <a:noAutofit/>
          </a:bodyPr>
          <a:lstStyle/>
          <a:p>
            <a:pPr marL="109728" indent="0" algn="l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працівник дошкільного закладу,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насамперед вихователь, має створити всі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 для цікавого пізнання і захопливого проживання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дошкільниками кожного дня. Для цього він має стати творцем дня — режисерувати його, орієнтуючись на потреби й інтереси дітей, що виникають ситуативно.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3380054" cy="34490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776"/>
            <a:ext cx="3390528" cy="3390528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611560" y="2132856"/>
            <a:ext cx="4248472" cy="2304256"/>
          </a:xfrm>
        </p:spPr>
        <p:txBody>
          <a:bodyPr>
            <a:normAutofit/>
          </a:bodyPr>
          <a:lstStyle/>
          <a:p>
            <a:pPr marL="109728" indent="0" algn="l">
              <a:spcBef>
                <a:spcPts val="0"/>
              </a:spcBef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допомогти педагогічному працівникові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цій нелегкій справі?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000" dirty="0" smtClean="0"/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88024" y="1484784"/>
            <a:ext cx="4038600" cy="3835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611560" y="1196752"/>
            <a:ext cx="4176464" cy="4525963"/>
          </a:xfrm>
        </p:spPr>
        <p:txBody>
          <a:bodyPr>
            <a:normAutofit/>
          </a:bodyPr>
          <a:lstStyle/>
          <a:p>
            <a:pPr marL="109728" indent="0" algn="l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зробити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не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складно!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лише забезпечити педагогічних працівників необхідними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дидактико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методичними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матеріалами — створити методичну скарбницю, картотеку численних засобів, із яких творчий педагог зможе самостійно конструювати освітній процес.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04864"/>
            <a:ext cx="2304281" cy="2974839"/>
          </a:xfrm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611560" y="908720"/>
            <a:ext cx="4320480" cy="4896544"/>
          </a:xfrm>
        </p:spPr>
        <p:txBody>
          <a:bodyPr>
            <a:normAutofit fontScale="92500" lnSpcReduction="20000"/>
          </a:bodyPr>
          <a:lstStyle/>
          <a:p>
            <a:pPr marL="109728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Методичний конструктор —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побудови освітнього процесу шляхом творчої компіляції наявних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картотеці дидактичних елементів (ефективних форм, методів, засобів навчання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 дітей)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самостійного конструювання педагогічним працівником загальної картини проживання дітьми дня, тижня тощо.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970784" cy="4691063"/>
          </a:xfrm>
        </p:spPr>
        <p:txBody>
          <a:bodyPr/>
          <a:lstStyle/>
          <a:p>
            <a:r>
              <a:rPr lang="uk-UA" sz="2000" dirty="0" smtClean="0"/>
              <a:t> </a:t>
            </a:r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62660" y="764704"/>
            <a:ext cx="44693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методичного конструктора для блочно-тематичного планування було апробовано в роботі експериментальних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дошкільних закладів, досвід яких висвітлювався в різних педагогічних виданнях.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методичного конструктора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щомісяця поповнюватиметься різними засобами і формами роботи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дітьми зі шпальт фахового журналу «Методична скарбничка вихователя».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24744"/>
            <a:ext cx="344043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uk-UA" sz="2000" dirty="0" smtClean="0"/>
              <a:t> </a:t>
            </a:r>
            <a:endParaRPr lang="ru-RU" sz="2000" dirty="0" smtClean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" t="8179" r="8161" b="10381"/>
          <a:stretch/>
        </p:blipFill>
        <p:spPr>
          <a:xfrm>
            <a:off x="5926509" y="980728"/>
            <a:ext cx="2866465" cy="2097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6878" y="836712"/>
            <a:ext cx="53632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 (як перспективні,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календарні) слід розробляти обов’язково. Це положення регламентоване листом Міністерства освіти і науки України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«Планування роботи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дошкільних навчальних закладах»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03.07.2009 № 1/9-455.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3925685"/>
            <a:ext cx="6264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зі схвалених способів планування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блочно­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тематичне. Воно передбачає об’єднання інтегрованого змісту дошкільної освіти в блочно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тематичні цикли.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18554"/>
            <a:ext cx="8213388" cy="1288685"/>
          </a:xfrm>
        </p:spPr>
        <p:txBody>
          <a:bodyPr>
            <a:normAutofit fontScale="90000"/>
          </a:bodyPr>
          <a:lstStyle/>
          <a:p>
            <a:pPr lvl="0"/>
            <a:r>
              <a:rPr lang="uk-UA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Переваги блочно­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</a:t>
            </a:r>
            <a:r>
              <a:rPr lang="uk-UA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тематичного планування роботи за допомогою </a:t>
            </a:r>
            <a:r>
              <a:rPr lang="uk-UA" sz="3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методичного</a:t>
            </a:r>
            <a:r>
              <a:rPr lang="en-US" sz="3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uk-UA" sz="3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конструктора</a:t>
            </a:r>
            <a:r>
              <a:rPr lang="uk-UA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en-US" sz="4400" b="0" dirty="0"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4400" b="0" dirty="0"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uk-UA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26593" y="1679142"/>
            <a:ext cx="7056784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забезпечення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високої якості та ефективності освітнього процесу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формування в дошкільників цілісної картини світу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підвищення професійній майстерності педагога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полегшення процедури календарного планування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забезпечення системності, змістової наповненості та організаційної різноманітності планування діяльності дітей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мінімізація обсягу необхідної документації для щоденного планування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55577" y="1512660"/>
            <a:ext cx="446449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Чинне законодавство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галузі дошкільної освіти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обмежує педагогів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виборі форм календарних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перспективних планів. Тому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 обрати найоптимальнішу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наприклад,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план-сітку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 діяльності на день.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6110" r="6707" b="5332"/>
          <a:stretch/>
        </p:blipFill>
        <p:spPr>
          <a:xfrm>
            <a:off x="5508104" y="1700808"/>
            <a:ext cx="3116540" cy="3064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10">
      <a:dk1>
        <a:sysClr val="windowText" lastClr="000000"/>
      </a:dk1>
      <a:lt1>
        <a:sysClr val="window" lastClr="FFFFFF"/>
      </a:lt1>
      <a:dk2>
        <a:srgbClr val="F56C05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0">
    <a:dk1>
      <a:sysClr val="windowText" lastClr="000000"/>
    </a:dk1>
    <a:lt1>
      <a:sysClr val="window" lastClr="FFFFFF"/>
    </a:lt1>
    <a:dk2>
      <a:srgbClr val="F56C05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249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  Методичний конструктор для блочно-тематичного планування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Переваги блочно­-тематичного планування роботи за допомогою методичного конструктора: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Методичний конструктор для блочно-тематичного планування</dc:title>
  <dc:creator>Романюк Наталя</dc:creator>
  <cp:lastModifiedBy>Романюк Наталя</cp:lastModifiedBy>
  <cp:revision>35</cp:revision>
  <dcterms:modified xsi:type="dcterms:W3CDTF">2018-02-20T08:03:37Z</dcterms:modified>
</cp:coreProperties>
</file>