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9" r:id="rId3"/>
    <p:sldId id="257" r:id="rId4"/>
    <p:sldId id="260" r:id="rId5"/>
    <p:sldId id="258" r:id="rId6"/>
    <p:sldId id="263" r:id="rId7"/>
    <p:sldId id="262" r:id="rId8"/>
    <p:sldId id="265" r:id="rId9"/>
    <p:sldId id="261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E414-2147-43CC-974F-EA95410B5751}" type="datetimeFigureOut">
              <a:rPr lang="uk-UA" smtClean="0"/>
              <a:t>06.06.2023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1A3B-24A8-4BA4-9CD9-8539076079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829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E414-2147-43CC-974F-EA95410B5751}" type="datetimeFigureOut">
              <a:rPr lang="uk-UA" smtClean="0"/>
              <a:t>06.06.2023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1A3B-24A8-4BA4-9CD9-8539076079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200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E414-2147-43CC-974F-EA95410B5751}" type="datetimeFigureOut">
              <a:rPr lang="uk-UA" smtClean="0"/>
              <a:t>06.06.2023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1A3B-24A8-4BA4-9CD9-8539076079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767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E414-2147-43CC-974F-EA95410B5751}" type="datetimeFigureOut">
              <a:rPr lang="uk-UA" smtClean="0"/>
              <a:t>06.06.2023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1A3B-24A8-4BA4-9CD9-8539076079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470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E414-2147-43CC-974F-EA95410B5751}" type="datetimeFigureOut">
              <a:rPr lang="uk-UA" smtClean="0"/>
              <a:t>06.06.2023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1A3B-24A8-4BA4-9CD9-8539076079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562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E414-2147-43CC-974F-EA95410B5751}" type="datetimeFigureOut">
              <a:rPr lang="uk-UA" smtClean="0"/>
              <a:t>06.06.2023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1A3B-24A8-4BA4-9CD9-8539076079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385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E414-2147-43CC-974F-EA95410B5751}" type="datetimeFigureOut">
              <a:rPr lang="uk-UA" smtClean="0"/>
              <a:t>06.06.2023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1A3B-24A8-4BA4-9CD9-8539076079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189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E414-2147-43CC-974F-EA95410B5751}" type="datetimeFigureOut">
              <a:rPr lang="uk-UA" smtClean="0"/>
              <a:t>06.06.2023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1A3B-24A8-4BA4-9CD9-8539076079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63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E414-2147-43CC-974F-EA95410B5751}" type="datetimeFigureOut">
              <a:rPr lang="uk-UA" smtClean="0"/>
              <a:t>06.06.2023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1A3B-24A8-4BA4-9CD9-8539076079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644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E414-2147-43CC-974F-EA95410B5751}" type="datetimeFigureOut">
              <a:rPr lang="uk-UA" smtClean="0"/>
              <a:t>06.06.2023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1A3B-24A8-4BA4-9CD9-8539076079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37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E414-2147-43CC-974F-EA95410B5751}" type="datetimeFigureOut">
              <a:rPr lang="uk-UA" smtClean="0"/>
              <a:t>06.06.2023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C1A3B-24A8-4BA4-9CD9-8539076079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44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E414-2147-43CC-974F-EA95410B5751}" type="datetimeFigureOut">
              <a:rPr lang="uk-UA" smtClean="0"/>
              <a:t>06.06.2023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C1A3B-24A8-4BA4-9CD9-8539076079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425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edrada.com.ua/article/2212-natsonalno-patrotichne-vihovannya-u-zaklad-doshklno-osvt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5400" dirty="0"/>
              <a:t>Національно</a:t>
            </a:r>
            <a:r>
              <a:rPr lang="en-US" sz="5400" dirty="0"/>
              <a:t>-</a:t>
            </a:r>
            <a:r>
              <a:rPr lang="uk-UA" sz="5400" dirty="0"/>
              <a:t>патріотичне</a:t>
            </a:r>
            <a:r>
              <a:rPr lang="en-US" sz="5400" dirty="0"/>
              <a:t> </a:t>
            </a:r>
            <a:r>
              <a:rPr lang="uk-UA" sz="5400" dirty="0"/>
              <a:t>виховання </a:t>
            </a:r>
            <a:br>
              <a:rPr lang="en-US" sz="5400" dirty="0"/>
            </a:br>
            <a:r>
              <a:rPr lang="uk-UA" sz="5400" dirty="0"/>
              <a:t>дітей дошкільного віку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020272" y="5638799"/>
            <a:ext cx="752128" cy="45719"/>
          </a:xfrm>
        </p:spPr>
        <p:txBody>
          <a:bodyPr>
            <a:normAutofit fontScale="25000" lnSpcReduction="20000"/>
          </a:bodyPr>
          <a:lstStyle/>
          <a:p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1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Орієнтовні теми для занять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uk-UA" dirty="0"/>
              <a:t>Календарно-обрядові традиції</a:t>
            </a:r>
          </a:p>
          <a:p>
            <a:pPr lvl="0"/>
            <a:r>
              <a:rPr lang="uk-UA" dirty="0"/>
              <a:t>Українська кухня</a:t>
            </a:r>
          </a:p>
          <a:p>
            <a:pPr lvl="0"/>
            <a:r>
              <a:rPr lang="uk-UA" dirty="0"/>
              <a:t>Що для українця хліб </a:t>
            </a:r>
          </a:p>
          <a:p>
            <a:pPr lvl="0"/>
            <a:r>
              <a:rPr lang="uk-UA" dirty="0"/>
              <a:t>Народний календар</a:t>
            </a:r>
          </a:p>
          <a:p>
            <a:pPr lvl="0"/>
            <a:r>
              <a:rPr lang="uk-UA" dirty="0"/>
              <a:t>Державні символи України</a:t>
            </a:r>
          </a:p>
          <a:p>
            <a:pPr lvl="0"/>
            <a:r>
              <a:rPr lang="uk-UA" dirty="0"/>
              <a:t>Символи нашого народу</a:t>
            </a:r>
          </a:p>
          <a:p>
            <a:pPr lvl="0"/>
            <a:r>
              <a:rPr lang="uk-UA" dirty="0"/>
              <a:t>Народні свята</a:t>
            </a:r>
          </a:p>
          <a:p>
            <a:pPr lvl="0"/>
            <a:r>
              <a:rPr lang="uk-UA" dirty="0"/>
              <a:t>Визначні дати</a:t>
            </a:r>
          </a:p>
          <a:p>
            <a:pPr lvl="0"/>
            <a:r>
              <a:rPr lang="uk-UA" dirty="0"/>
              <a:t>Важливі історичні події</a:t>
            </a:r>
          </a:p>
          <a:p>
            <a:pPr lvl="0"/>
            <a:r>
              <a:rPr lang="uk-UA" dirty="0"/>
              <a:t>Що значить твоє ім’я?</a:t>
            </a:r>
          </a:p>
          <a:p>
            <a:pPr lvl="0"/>
            <a:r>
              <a:rPr lang="uk-UA" dirty="0"/>
              <a:t>Українській оберіг</a:t>
            </a:r>
          </a:p>
          <a:p>
            <a:pPr lvl="0"/>
            <a:r>
              <a:rPr lang="uk-UA" dirty="0"/>
              <a:t>Мій край – моя гордість!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0203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ФОТОБАНК_Освіта\Дитсадок\патріотичне виховання\380_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6672"/>
            <a:ext cx="361565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ФОТОБАНК_Освіта\Дитсадок\патріотичне виховання\3_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50" y="471767"/>
            <a:ext cx="3574798" cy="538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25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Форми роботи з національно-патріотичного виховання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uk-UA" dirty="0"/>
              <a:t>екскурсії</a:t>
            </a:r>
          </a:p>
          <a:p>
            <a:pPr lvl="0"/>
            <a:r>
              <a:rPr lang="uk-UA" dirty="0"/>
              <a:t>зустрічі з визначними та цікавими людьми</a:t>
            </a:r>
          </a:p>
          <a:p>
            <a:pPr lvl="0"/>
            <a:r>
              <a:rPr lang="uk-UA" dirty="0"/>
              <a:t>розповіді та бесіди</a:t>
            </a:r>
          </a:p>
          <a:p>
            <a:pPr lvl="0"/>
            <a:r>
              <a:rPr lang="uk-UA" dirty="0"/>
              <a:t>спостереження</a:t>
            </a:r>
          </a:p>
          <a:p>
            <a:pPr lvl="0"/>
            <a:r>
              <a:rPr lang="uk-UA" dirty="0"/>
              <a:t>ігри (дидактичні, сюжетно-рольові тощо)</a:t>
            </a:r>
          </a:p>
          <a:p>
            <a:pPr lvl="0"/>
            <a:r>
              <a:rPr lang="uk-UA" dirty="0"/>
              <a:t>перегляд відеоматеріалів</a:t>
            </a:r>
          </a:p>
          <a:p>
            <a:pPr lvl="0"/>
            <a:r>
              <a:rPr lang="uk-UA" dirty="0"/>
              <a:t>читання творів української літератури</a:t>
            </a:r>
          </a:p>
          <a:p>
            <a:pPr lvl="0"/>
            <a:r>
              <a:rPr lang="uk-UA" dirty="0"/>
              <a:t>інсценування яскравих епізодів</a:t>
            </a:r>
          </a:p>
          <a:p>
            <a:pPr lvl="0"/>
            <a:r>
              <a:rPr lang="uk-UA" dirty="0"/>
              <a:t>прослуховування музики</a:t>
            </a:r>
          </a:p>
          <a:p>
            <a:pPr lvl="0"/>
            <a:r>
              <a:rPr lang="uk-UA" dirty="0"/>
              <a:t>розглядання творів мистецтва</a:t>
            </a:r>
          </a:p>
          <a:p>
            <a:pPr lvl="0"/>
            <a:r>
              <a:rPr lang="uk-UA" dirty="0"/>
              <a:t>конкурси, змагання</a:t>
            </a:r>
          </a:p>
          <a:p>
            <a:pPr lvl="0"/>
            <a:r>
              <a:rPr lang="uk-UA" dirty="0"/>
              <a:t>виховні заходи родини</a:t>
            </a:r>
          </a:p>
          <a:p>
            <a:pPr lvl="0"/>
            <a:r>
              <a:rPr lang="uk-UA" dirty="0"/>
              <a:t>свята, розваги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4089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romaniuk\Desktop\pedrad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18824" cy="193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74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БАНК_Освіта\Дитсадок\патріотичне виховання\467_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816757" cy="5112568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4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Принципи патріотичного виховання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r>
              <a:rPr lang="uk-UA" dirty="0" err="1"/>
              <a:t>Природовідповідність</a:t>
            </a:r>
            <a:endParaRPr lang="uk-UA" dirty="0"/>
          </a:p>
          <a:p>
            <a:r>
              <a:rPr lang="uk-UA" dirty="0" err="1"/>
              <a:t>Культуровідповідність</a:t>
            </a:r>
            <a:endParaRPr lang="uk-UA" dirty="0"/>
          </a:p>
          <a:p>
            <a:r>
              <a:rPr lang="uk-UA" dirty="0" err="1"/>
              <a:t>Етнізація</a:t>
            </a:r>
            <a:endParaRPr lang="uk-UA" dirty="0"/>
          </a:p>
          <a:p>
            <a:r>
              <a:rPr lang="uk-UA" dirty="0"/>
              <a:t>Гуманізм</a:t>
            </a:r>
          </a:p>
          <a:p>
            <a:r>
              <a:rPr lang="uk-UA" dirty="0"/>
              <a:t>Демократизм</a:t>
            </a:r>
          </a:p>
          <a:p>
            <a:r>
              <a:rPr lang="uk-UA" dirty="0" err="1"/>
              <a:t>Інтегративность</a:t>
            </a:r>
            <a:endParaRPr lang="uk-UA" dirty="0"/>
          </a:p>
          <a:p>
            <a:r>
              <a:rPr lang="uk-UA" dirty="0"/>
              <a:t>Безперервність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379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ФОТОБАНК_Освіта\Дитсадок\патріотичне виховання\680_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692696"/>
            <a:ext cx="700982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46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Завдання патріотичного виховання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dirty="0"/>
              <a:t>створювати уявлення про соціальну взаємодію людей </a:t>
            </a:r>
          </a:p>
          <a:p>
            <a:pPr lvl="0"/>
            <a:r>
              <a:rPr lang="uk-UA" dirty="0"/>
              <a:t>виховувати любов до своєї родини, країни, та людства в цілому</a:t>
            </a:r>
          </a:p>
          <a:p>
            <a:pPr lvl="0"/>
            <a:r>
              <a:rPr lang="uk-UA" dirty="0"/>
              <a:t>формувати ціннісне ставлення до історії України, її культури, традицій, символів та мови</a:t>
            </a:r>
          </a:p>
          <a:p>
            <a:r>
              <a:rPr lang="uk-UA" dirty="0"/>
              <a:t>виховувати почуття гідності</a:t>
            </a:r>
          </a:p>
          <a:p>
            <a:pPr lvl="0"/>
            <a:r>
              <a:rPr lang="uk-UA" dirty="0"/>
              <a:t>навчати правил культури поведінки</a:t>
            </a:r>
          </a:p>
          <a:p>
            <a:pPr lvl="0"/>
            <a:r>
              <a:rPr lang="uk-UA" dirty="0"/>
              <a:t>виховувати толерантне ставлення до представників нацменшин</a:t>
            </a:r>
          </a:p>
          <a:p>
            <a:pPr lvl="0"/>
            <a:r>
              <a:rPr lang="uk-UA" dirty="0"/>
              <a:t>заохочувати дбати про культуру та екологію України.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189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БАНК_Освіта\Дитсадок\патріотичне виховання\1069_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44724"/>
            <a:ext cx="6480720" cy="486054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9812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96144"/>
          </a:xfrm>
        </p:spPr>
        <p:txBody>
          <a:bodyPr>
            <a:noAutofit/>
          </a:bodyPr>
          <a:lstStyle/>
          <a:p>
            <a:r>
              <a:rPr lang="uk-UA" sz="4000" b="1" dirty="0"/>
              <a:t>Напрями </a:t>
            </a:r>
            <a:br>
              <a:rPr lang="uk-UA" sz="4000" b="1" dirty="0"/>
            </a:br>
            <a:r>
              <a:rPr lang="uk-UA" sz="4000" b="1" dirty="0"/>
              <a:t>національно-патріотичного </a:t>
            </a:r>
            <a:br>
              <a:rPr lang="uk-UA" sz="4000" b="1" dirty="0"/>
            </a:br>
            <a:r>
              <a:rPr lang="uk-UA" sz="4000" b="1" dirty="0"/>
              <a:t>виховання</a:t>
            </a:r>
            <a:br>
              <a:rPr lang="uk-UA" sz="4000" b="1" dirty="0"/>
            </a:br>
            <a:endParaRPr lang="uk-UA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lvl="0"/>
            <a:r>
              <a:rPr lang="uk-UA" dirty="0"/>
              <a:t>Сім’я, родина, родовід та рідний край</a:t>
            </a:r>
          </a:p>
          <a:p>
            <a:pPr lvl="0"/>
            <a:r>
              <a:rPr lang="uk-UA" dirty="0"/>
              <a:t>Традиції, звичаї та культурні явища народу</a:t>
            </a:r>
          </a:p>
          <a:p>
            <a:pPr lvl="0"/>
            <a:r>
              <a:rPr lang="uk-UA" dirty="0"/>
              <a:t>Історія України, державні символи</a:t>
            </a:r>
          </a:p>
          <a:p>
            <a:pPr lvl="0"/>
            <a:r>
              <a:rPr lang="uk-UA" dirty="0"/>
              <a:t>Суспільні явища, довколишній світ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9526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БАНК_Освіта\Дитсадок\патріотичне виховання\526_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98028"/>
            <a:ext cx="7632848" cy="5711292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Орієнтовні теми для занять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dirty="0"/>
              <a:t>Подорожуємо рідним краєм</a:t>
            </a:r>
          </a:p>
          <a:p>
            <a:pPr lvl="0"/>
            <a:r>
              <a:rPr lang="uk-UA" dirty="0"/>
              <a:t>Мій рідний дім</a:t>
            </a:r>
          </a:p>
          <a:p>
            <a:pPr lvl="0"/>
            <a:r>
              <a:rPr lang="uk-UA" dirty="0"/>
              <a:t>Природа моєї країни</a:t>
            </a:r>
          </a:p>
          <a:p>
            <a:pPr lvl="0"/>
            <a:r>
              <a:rPr lang="uk-UA" dirty="0"/>
              <a:t>Видатні особистості нашого краю</a:t>
            </a:r>
          </a:p>
          <a:p>
            <a:pPr lvl="0"/>
            <a:r>
              <a:rPr lang="uk-UA" dirty="0"/>
              <a:t>Легенди та повір’я </a:t>
            </a:r>
          </a:p>
          <a:p>
            <a:pPr lvl="0"/>
            <a:r>
              <a:rPr lang="uk-UA" dirty="0"/>
              <a:t>Національний одяг</a:t>
            </a:r>
          </a:p>
          <a:p>
            <a:pPr lvl="0"/>
            <a:r>
              <a:rPr lang="uk-UA" dirty="0"/>
              <a:t>Народна вишивка</a:t>
            </a:r>
          </a:p>
          <a:p>
            <a:pPr lvl="0"/>
            <a:r>
              <a:rPr lang="uk-UA" dirty="0"/>
              <a:t>Рушник</a:t>
            </a:r>
          </a:p>
          <a:p>
            <a:pPr lvl="0"/>
            <a:r>
              <a:rPr lang="uk-UA" dirty="0"/>
              <a:t>Народні ігри та забави</a:t>
            </a:r>
          </a:p>
          <a:p>
            <a:pPr lvl="0"/>
            <a:r>
              <a:rPr lang="uk-UA" dirty="0"/>
              <a:t>Наша мова калинова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305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224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Національно-патріотичне виховання  дітей дошкільного віку</vt:lpstr>
      <vt:lpstr>Презентация PowerPoint</vt:lpstr>
      <vt:lpstr>Принципи патріотичного виховання</vt:lpstr>
      <vt:lpstr>Презентация PowerPoint</vt:lpstr>
      <vt:lpstr>Завдання патріотичного виховання</vt:lpstr>
      <vt:lpstr>Презентация PowerPoint</vt:lpstr>
      <vt:lpstr>Напрями  національно-патріотичного  виховання </vt:lpstr>
      <vt:lpstr>Презентация PowerPoint</vt:lpstr>
      <vt:lpstr>Орієнтовні теми для занять</vt:lpstr>
      <vt:lpstr>Орієнтовні теми для занять</vt:lpstr>
      <vt:lpstr>Презентация PowerPoint</vt:lpstr>
      <vt:lpstr>Форми роботи з національно-патріотичного виховання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Національно патріотичне виховання дітей дошкільного віку</dc:title>
  <dc:creator>Романюк Наталя</dc:creator>
  <cp:lastModifiedBy>Юлія Федина</cp:lastModifiedBy>
  <cp:revision>7</cp:revision>
  <dcterms:created xsi:type="dcterms:W3CDTF">2018-06-01T09:21:27Z</dcterms:created>
  <dcterms:modified xsi:type="dcterms:W3CDTF">2023-06-06T18:54:06Z</dcterms:modified>
</cp:coreProperties>
</file>