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1" r:id="rId5"/>
    <p:sldId id="265" r:id="rId6"/>
    <p:sldId id="262" r:id="rId7"/>
    <p:sldId id="276" r:id="rId8"/>
    <p:sldId id="273" r:id="rId9"/>
    <p:sldId id="272" r:id="rId10"/>
    <p:sldId id="274" r:id="rId11"/>
    <p:sldId id="275" r:id="rId12"/>
    <p:sldId id="267" r:id="rId13"/>
    <p:sldId id="271" r:id="rId14"/>
    <p:sldId id="270" r:id="rId15"/>
    <p:sldId id="269" r:id="rId16"/>
    <p:sldId id="268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33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8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1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9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7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2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06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2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1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3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E397-3E19-4D87-98F1-DF10E4C6D31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C2D58-D95C-4040-92A8-052DC7655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3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4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708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603448"/>
            <a:ext cx="9163950" cy="7490536"/>
            <a:chOff x="0" y="-603448"/>
            <a:chExt cx="9163950" cy="7490536"/>
          </a:xfrm>
        </p:grpSpPr>
        <p:sp>
          <p:nvSpPr>
            <p:cNvPr id="7" name="TextBox 6"/>
            <p:cNvSpPr txBox="1"/>
            <p:nvPr/>
          </p:nvSpPr>
          <p:spPr>
            <a:xfrm>
              <a:off x="2287694" y="5301208"/>
              <a:ext cx="687625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uk-UA" b="1" i="1" dirty="0" smtClean="0"/>
                <a:t> </a:t>
              </a:r>
              <a:r>
                <a:rPr lang="uk-UA" sz="2000" b="1" i="1" dirty="0">
                  <a:latin typeface="Bookman Old Style" panose="02050604050505020204" pitchFamily="18" charset="0"/>
                </a:rPr>
                <a:t>«</a:t>
              </a:r>
              <a:r>
                <a:rPr lang="uk-UA" sz="2000" b="1" i="1" dirty="0" err="1">
                  <a:latin typeface="Bookman Old Style" panose="02050604050505020204" pitchFamily="18" charset="0"/>
                </a:rPr>
                <a:t>Ахи</a:t>
              </a:r>
              <a:r>
                <a:rPr lang="uk-UA" sz="2000" b="1" i="1" dirty="0">
                  <a:latin typeface="Bookman Old Style" panose="02050604050505020204" pitchFamily="18" charset="0"/>
                </a:rPr>
                <a:t>-страхи завітали до Баранчика </a:t>
              </a:r>
              <a:r>
                <a:rPr lang="uk-UA" sz="2000" b="1" i="1" dirty="0" err="1">
                  <a:latin typeface="Bookman Old Style" panose="02050604050505020204" pitchFamily="18" charset="0"/>
                </a:rPr>
                <a:t>Шона</a:t>
              </a:r>
              <a:r>
                <a:rPr lang="uk-UA" sz="2000" b="1" i="1" dirty="0" smtClean="0">
                  <a:latin typeface="Bookman Old Style" panose="02050604050505020204" pitchFamily="18" charset="0"/>
                </a:rPr>
                <a:t>»</a:t>
              </a:r>
            </a:p>
            <a:p>
              <a:pPr algn="ctr" fontAlgn="base"/>
              <a:endParaRPr lang="uk-UA" sz="400" dirty="0" smtClean="0">
                <a:latin typeface="Bookman Old Style" panose="02050604050505020204" pitchFamily="18" charset="0"/>
              </a:endParaRPr>
            </a:p>
            <a:p>
              <a:pPr algn="ctr" fontAlgn="base"/>
              <a:endParaRPr lang="uk-UA" sz="400" dirty="0">
                <a:latin typeface="Bookman Old Style" panose="02050604050505020204" pitchFamily="18" charset="0"/>
              </a:endParaRPr>
            </a:p>
            <a:p>
              <a:pPr algn="ctr" fontAlgn="base"/>
              <a:r>
                <a:rPr lang="uk-UA" dirty="0" smtClean="0">
                  <a:latin typeface="Bookman Old Style" panose="02050604050505020204" pitchFamily="18" charset="0"/>
                </a:rPr>
                <a:t>корекційно-розвивальна  робота  з дітьми старшої групи</a:t>
              </a:r>
              <a:endParaRPr lang="ru-RU" dirty="0" smtClean="0">
                <a:latin typeface="Bookman Old Style" panose="02050604050505020204" pitchFamily="18" charset="0"/>
              </a:endParaRPr>
            </a:p>
            <a:p>
              <a:pPr algn="ctr" fontAlgn="base"/>
              <a:endParaRPr lang="uk-UA" sz="400" b="1" dirty="0" smtClean="0">
                <a:latin typeface="Bookman Old Style" panose="02050604050505020204" pitchFamily="18" charset="0"/>
              </a:endParaRPr>
            </a:p>
            <a:p>
              <a:pPr algn="ctr" fontAlgn="base"/>
              <a:endParaRPr lang="uk-UA" sz="400" b="1" dirty="0">
                <a:latin typeface="Bookman Old Style" panose="02050604050505020204" pitchFamily="18" charset="0"/>
              </a:endParaRPr>
            </a:p>
            <a:p>
              <a:pPr algn="ctr" fontAlgn="base"/>
              <a:r>
                <a:rPr lang="uk-UA" sz="1600" dirty="0" smtClean="0">
                  <a:latin typeface="Bookman Old Style" panose="02050604050505020204" pitchFamily="18" charset="0"/>
                </a:rPr>
                <a:t>Підготувала практичний психолог ДНЗ №8</a:t>
              </a:r>
            </a:p>
            <a:p>
              <a:pPr algn="ctr" fontAlgn="base"/>
              <a:r>
                <a:rPr lang="uk-UA" sz="1600" dirty="0" smtClean="0">
                  <a:latin typeface="Bookman Old Style" panose="02050604050505020204" pitchFamily="18" charset="0"/>
                </a:rPr>
                <a:t>Халамай Ірина Миколаївна</a:t>
              </a:r>
              <a:endParaRPr lang="ru-RU" sz="1600" dirty="0">
                <a:latin typeface="Bookman Old Style" panose="02050604050505020204" pitchFamily="18" charset="0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0" y="-603448"/>
              <a:ext cx="7537292" cy="7490536"/>
              <a:chOff x="0" y="-603448"/>
              <a:chExt cx="7537292" cy="7490536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167" b="93202" l="8276" r="908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07312"/>
                <a:ext cx="3535680" cy="2779776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26" b="92647" l="9882" r="93647">
                            <a14:foregroundMark x1="53176" y1="52574" x2="64235" y2="77206"/>
                            <a14:foregroundMark x1="53412" y1="74632" x2="70824" y2="86765"/>
                            <a14:foregroundMark x1="72706" y1="45221" x2="84235" y2="25368"/>
                            <a14:foregroundMark x1="76471" y1="54044" x2="84235" y2="569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8107" y="-603448"/>
                <a:ext cx="5399185" cy="3455478"/>
              </a:xfrm>
              <a:prstGeom prst="rect">
                <a:avLst/>
              </a:prstGeom>
            </p:spPr>
          </p:pic>
        </p:grpSp>
      </p:grpSp>
      <p:pic>
        <p:nvPicPr>
          <p:cNvPr id="4" name="Музыка+Для+Релаксации+-+Нежность(music.nur.kz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Shaun the Sheep - Life is a Tr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949280"/>
            <a:ext cx="609600" cy="609600"/>
          </a:xfrm>
          <a:prstGeom prst="rect">
            <a:avLst/>
          </a:prstGeom>
        </p:spPr>
      </p:pic>
      <p:pic>
        <p:nvPicPr>
          <p:cNvPr id="7" name="Фізхв Баранчик шон.wmv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0"/>
            <a:ext cx="9187704" cy="6858000"/>
          </a:xfrm>
        </p:spPr>
      </p:pic>
    </p:spTree>
    <p:extLst>
      <p:ext uri="{BB962C8B-B14F-4D97-AF65-F5344CB8AC3E}">
        <p14:creationId xmlns:p14="http://schemas.microsoft.com/office/powerpoint/2010/main" val="39747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6" y="3432494"/>
            <a:ext cx="6096000" cy="3429000"/>
          </a:xfrm>
          <a:prstGeom prst="rect">
            <a:avLst/>
          </a:prstGeom>
        </p:spPr>
      </p:pic>
      <p:pic>
        <p:nvPicPr>
          <p:cNvPr id="5" name="1312365004_Sheeps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341757" y="2408461"/>
            <a:ext cx="2316163" cy="4449539"/>
            <a:chOff x="3413125" y="1052736"/>
            <a:chExt cx="2316163" cy="44495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25" y="1362075"/>
              <a:ext cx="2316163" cy="414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637" y="1052736"/>
              <a:ext cx="864404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36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6" y="3445318"/>
            <a:ext cx="6096000" cy="3429000"/>
          </a:xfrm>
          <a:prstGeom prst="rect">
            <a:avLst/>
          </a:prstGeom>
        </p:spPr>
      </p:pic>
      <p:pic>
        <p:nvPicPr>
          <p:cNvPr id="5" name="1312365004_Sheeps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19830"/>
            <a:ext cx="5976664" cy="469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0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8" y="0"/>
            <a:ext cx="9157387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94" l="5000" r="95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468">
            <a:off x="1763687" y="3697027"/>
            <a:ext cx="6048672" cy="3402378"/>
          </a:xfrm>
          <a:prstGeom prst="rect">
            <a:avLst/>
          </a:prstGeom>
        </p:spPr>
      </p:pic>
      <p:pic>
        <p:nvPicPr>
          <p:cNvPr id="5" name="Музыка+Для+Релаксации+-+Нежность(music.nur.kz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5" name="Группа 4"/>
          <p:cNvGrpSpPr/>
          <p:nvPr/>
        </p:nvGrpSpPr>
        <p:grpSpPr>
          <a:xfrm>
            <a:off x="1187624" y="3041264"/>
            <a:ext cx="6415258" cy="3816736"/>
            <a:chOff x="1187624" y="3041264"/>
            <a:chExt cx="6415258" cy="381673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2" b="100000" l="10000" r="90000">
                          <a14:backgroundMark x1="19000" y1="63636" x2="28500" y2="96818"/>
                          <a14:backgroundMark x1="32250" y1="74091" x2="32750" y2="96818"/>
                          <a14:backgroundMark x1="63750" y1="98182" x2="63000" y2="9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3041576"/>
              <a:ext cx="6415258" cy="3816424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8753">
              <a:off x="3333119" y="3041264"/>
              <a:ext cx="1591165" cy="1310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73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5" name="Группа 4"/>
          <p:cNvGrpSpPr/>
          <p:nvPr/>
        </p:nvGrpSpPr>
        <p:grpSpPr>
          <a:xfrm>
            <a:off x="2699792" y="2708920"/>
            <a:ext cx="4341149" cy="4436740"/>
            <a:chOff x="2844799" y="2811084"/>
            <a:chExt cx="4341149" cy="443674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9" b="99377" l="32034" r="82203">
                          <a14:foregroundMark x1="73559" y1="71651" x2="74746" y2="76324"/>
                          <a14:backgroundMark x1="33390" y1="62305" x2="36780" y2="71963"/>
                          <a14:backgroundMark x1="74407" y1="39252" x2="81356" y2="73520"/>
                          <a14:backgroundMark x1="67797" y1="43925" x2="69322" y2="52025"/>
                          <a14:backgroundMark x1="58475" y1="44237" x2="61864" y2="49844"/>
                          <a14:backgroundMark x1="62034" y1="57321" x2="63898" y2="63240"/>
                          <a14:backgroundMark x1="36441" y1="66978" x2="37966" y2="62617"/>
                          <a14:backgroundMark x1="39661" y1="53894" x2="41017" y2="53271"/>
                          <a14:backgroundMark x1="32542" y1="70093" x2="36610" y2="74455"/>
                          <a14:backgroundMark x1="33390" y1="47352" x2="33559" y2="5202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4" t="3926" r="16731" b="-3926"/>
            <a:stretch/>
          </p:blipFill>
          <p:spPr>
            <a:xfrm>
              <a:off x="2844799" y="2811084"/>
              <a:ext cx="4341149" cy="4436740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3988">
              <a:off x="3849110" y="3126525"/>
              <a:ext cx="1223142" cy="91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3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42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100000" l="0" r="97333">
                        <a14:foregroundMark x1="90667" y1="65333" x2="92222" y2="65333"/>
                        <a14:backgroundMark x1="1111" y1="27333" x2="12222" y2="45000"/>
                        <a14:backgroundMark x1="18444" y1="60000" x2="7111" y2="86000"/>
                        <a14:backgroundMark x1="50667" y1="83667" x2="52222" y2="88333"/>
                        <a14:backgroundMark x1="45556" y1="81000" x2="47333" y2="84333"/>
                        <a14:backgroundMark x1="42667" y1="60333" x2="44444" y2="64000"/>
                        <a14:backgroundMark x1="13333" y1="33333" x2="18889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29542"/>
            <a:ext cx="6192688" cy="41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0"/>
            <a:ext cx="9146611" cy="685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312365004_Sheeps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9189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30" l="0" r="99167">
                        <a14:foregroundMark x1="36875" y1="49259" x2="36667" y2="97778"/>
                        <a14:foregroundMark x1="46042" y1="94074" x2="67708" y2="81852"/>
                        <a14:foregroundMark x1="66458" y1="72963" x2="66458" y2="72963"/>
                        <a14:foregroundMark x1="65208" y1="70370" x2="68333" y2="73704"/>
                        <a14:foregroundMark x1="73542" y1="50000" x2="88750" y2="58148"/>
                        <a14:foregroundMark x1="86042" y1="61481" x2="92083" y2="68519"/>
                        <a14:foregroundMark x1="63958" y1="54444" x2="72500" y2="51852"/>
                        <a14:foregroundMark x1="72500" y1="54074" x2="77292" y2="56296"/>
                        <a14:foregroundMark x1="34375" y1="55926" x2="17500" y2="66667"/>
                        <a14:foregroundMark x1="58958" y1="90370" x2="77500" y2="95926"/>
                        <a14:foregroundMark x1="34167" y1="37037" x2="24375" y2="44815"/>
                        <a14:foregroundMark x1="23542" y1="47778" x2="21667" y2="48889"/>
                        <a14:foregroundMark x1="18958" y1="69630" x2="8958" y2="83704"/>
                        <a14:foregroundMark x1="15833" y1="68519" x2="9375" y2="75556"/>
                        <a14:foregroundMark x1="7500" y1="84074" x2="7500" y2="87778"/>
                        <a14:foregroundMark x1="6875" y1="82222" x2="6250" y2="87037"/>
                        <a14:foregroundMark x1="26875" y1="39630" x2="32500" y2="37037"/>
                        <a14:backgroundMark x1="22500" y1="12593" x2="4792" y2="65926"/>
                        <a14:backgroundMark x1="35625" y1="5185" x2="15208" y2="51852"/>
                        <a14:backgroundMark x1="55833" y1="3704" x2="93125" y2="42593"/>
                        <a14:backgroundMark x1="26458" y1="68519" x2="29792" y2="92222"/>
                        <a14:backgroundMark x1="21667" y1="74074" x2="25208" y2="92963"/>
                        <a14:backgroundMark x1="3125" y1="67778" x2="4167" y2="93704"/>
                        <a14:backgroundMark x1="36458" y1="38148" x2="36458" y2="38148"/>
                        <a14:backgroundMark x1="33542" y1="51111" x2="23125" y2="55185"/>
                        <a14:backgroundMark x1="27500" y1="31111" x2="35417" y2="28148"/>
                        <a14:backgroundMark x1="24375" y1="37407" x2="29792" y2="32222"/>
                        <a14:backgroundMark x1="6042" y1="90000" x2="12083" y2="96667"/>
                        <a14:backgroundMark x1="31667" y1="64444" x2="20417" y2="73333"/>
                        <a14:backgroundMark x1="32083" y1="50370" x2="33333" y2="47037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97" y="4077072"/>
            <a:ext cx="4943874" cy="27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6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0"/>
            <a:ext cx="9146611" cy="685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30" l="0" r="99167">
                        <a14:foregroundMark x1="36875" y1="49259" x2="36667" y2="97778"/>
                        <a14:foregroundMark x1="46042" y1="94074" x2="67708" y2="81852"/>
                        <a14:foregroundMark x1="66458" y1="72963" x2="66458" y2="72963"/>
                        <a14:foregroundMark x1="65208" y1="70370" x2="68333" y2="73704"/>
                        <a14:foregroundMark x1="73542" y1="50000" x2="88750" y2="58148"/>
                        <a14:foregroundMark x1="86042" y1="61481" x2="92083" y2="68519"/>
                        <a14:foregroundMark x1="63958" y1="54444" x2="72500" y2="51852"/>
                        <a14:foregroundMark x1="72500" y1="54074" x2="77292" y2="56296"/>
                        <a14:foregroundMark x1="34375" y1="55926" x2="17500" y2="66667"/>
                        <a14:foregroundMark x1="58958" y1="90370" x2="77500" y2="95926"/>
                        <a14:foregroundMark x1="34167" y1="37037" x2="24375" y2="44815"/>
                        <a14:foregroundMark x1="23542" y1="47778" x2="21667" y2="48889"/>
                        <a14:foregroundMark x1="18958" y1="69630" x2="8958" y2="83704"/>
                        <a14:foregroundMark x1="15833" y1="68519" x2="9375" y2="75556"/>
                        <a14:foregroundMark x1="7500" y1="84074" x2="7500" y2="87778"/>
                        <a14:foregroundMark x1="6875" y1="82222" x2="6250" y2="87037"/>
                        <a14:foregroundMark x1="26875" y1="39630" x2="32500" y2="37037"/>
                        <a14:backgroundMark x1="22500" y1="12593" x2="4792" y2="65926"/>
                        <a14:backgroundMark x1="35625" y1="5185" x2="15208" y2="51852"/>
                        <a14:backgroundMark x1="55833" y1="3704" x2="93125" y2="42593"/>
                        <a14:backgroundMark x1="26458" y1="68519" x2="29792" y2="92222"/>
                        <a14:backgroundMark x1="21667" y1="74074" x2="25208" y2="92963"/>
                        <a14:backgroundMark x1="3125" y1="67778" x2="4167" y2="93704"/>
                        <a14:backgroundMark x1="36458" y1="38148" x2="36458" y2="38148"/>
                        <a14:backgroundMark x1="33542" y1="51111" x2="23125" y2="55185"/>
                        <a14:backgroundMark x1="27500" y1="31111" x2="35417" y2="28148"/>
                        <a14:backgroundMark x1="24375" y1="37407" x2="29792" y2="32222"/>
                        <a14:backgroundMark x1="6042" y1="90000" x2="12083" y2="96667"/>
                        <a14:backgroundMark x1="31667" y1="64444" x2="20417" y2="73333"/>
                        <a14:backgroundMark x1="32083" y1="50370" x2="33333" y2="4703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97" y="4077072"/>
            <a:ext cx="4943874" cy="2780929"/>
          </a:xfrm>
          <a:prstGeom prst="rect">
            <a:avLst/>
          </a:prstGeom>
        </p:spPr>
      </p:pic>
      <p:pic>
        <p:nvPicPr>
          <p:cNvPr id="7" name="Zvuk_ovcy-1485_mp3_audio_mpeg_Object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640" y="6110063"/>
            <a:ext cx="361335" cy="3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76" l="0" r="9141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84984"/>
            <a:ext cx="1767582" cy="3679302"/>
          </a:xfrm>
          <a:prstGeom prst="rect">
            <a:avLst/>
          </a:prstGeom>
        </p:spPr>
      </p:pic>
      <p:pic>
        <p:nvPicPr>
          <p:cNvPr id="3" name="1312365004_Sheeps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0"/>
            <a:ext cx="9146611" cy="685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30" l="0" r="99167">
                        <a14:foregroundMark x1="36875" y1="49259" x2="36667" y2="97778"/>
                        <a14:foregroundMark x1="46042" y1="94074" x2="67708" y2="81852"/>
                        <a14:foregroundMark x1="66458" y1="72963" x2="66458" y2="72963"/>
                        <a14:foregroundMark x1="65208" y1="70370" x2="68333" y2="73704"/>
                        <a14:foregroundMark x1="73542" y1="50000" x2="88750" y2="58148"/>
                        <a14:foregroundMark x1="86042" y1="61481" x2="92083" y2="68519"/>
                        <a14:foregroundMark x1="63958" y1="54444" x2="72500" y2="51852"/>
                        <a14:foregroundMark x1="72500" y1="54074" x2="77292" y2="56296"/>
                        <a14:foregroundMark x1="34375" y1="55926" x2="17500" y2="66667"/>
                        <a14:foregroundMark x1="58958" y1="90370" x2="77500" y2="95926"/>
                        <a14:foregroundMark x1="34167" y1="37037" x2="24375" y2="44815"/>
                        <a14:foregroundMark x1="23542" y1="47778" x2="21667" y2="48889"/>
                        <a14:foregroundMark x1="18958" y1="69630" x2="8958" y2="83704"/>
                        <a14:foregroundMark x1="15833" y1="68519" x2="9375" y2="75556"/>
                        <a14:foregroundMark x1="7500" y1="84074" x2="7500" y2="87778"/>
                        <a14:foregroundMark x1="6875" y1="82222" x2="6250" y2="87037"/>
                        <a14:foregroundMark x1="26875" y1="39630" x2="32500" y2="37037"/>
                        <a14:backgroundMark x1="22500" y1="12593" x2="4792" y2="65926"/>
                        <a14:backgroundMark x1="35625" y1="5185" x2="15208" y2="51852"/>
                        <a14:backgroundMark x1="55833" y1="3704" x2="93125" y2="42593"/>
                        <a14:backgroundMark x1="26458" y1="68519" x2="29792" y2="92222"/>
                        <a14:backgroundMark x1="21667" y1="74074" x2="25208" y2="92963"/>
                        <a14:backgroundMark x1="3125" y1="67778" x2="4167" y2="93704"/>
                        <a14:backgroundMark x1="36458" y1="38148" x2="36458" y2="38148"/>
                        <a14:backgroundMark x1="33542" y1="51111" x2="23125" y2="55185"/>
                        <a14:backgroundMark x1="27500" y1="31111" x2="35417" y2="28148"/>
                        <a14:backgroundMark x1="24375" y1="37407" x2="29792" y2="32222"/>
                        <a14:backgroundMark x1="6042" y1="90000" x2="12083" y2="96667"/>
                        <a14:backgroundMark x1="31667" y1="64444" x2="20417" y2="73333"/>
                        <a14:backgroundMark x1="32083" y1="50370" x2="33333" y2="47037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97" y="4077072"/>
            <a:ext cx="4943874" cy="2780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6667" y1="18101" x2="60444" y2="18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1" t="12357" r="27651" b="34739"/>
          <a:stretch/>
        </p:blipFill>
        <p:spPr>
          <a:xfrm rot="960698">
            <a:off x="3481814" y="1884804"/>
            <a:ext cx="1915886" cy="1698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3" b="89844" l="9180" r="92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47" y="2787597"/>
            <a:ext cx="4499339" cy="3374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08" b="66667" l="8239" r="76278">
                        <a14:backgroundMark x1="40483" y1="59848" x2="48153" y2="56250"/>
                        <a14:backgroundMark x1="58949" y1="58333" x2="76989" y2="4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" t="6223" r="22727" b="29708"/>
          <a:stretch/>
        </p:blipFill>
        <p:spPr>
          <a:xfrm rot="373156" flipH="1">
            <a:off x="5378668" y="3212976"/>
            <a:ext cx="3765331" cy="2597990"/>
          </a:xfrm>
          <a:prstGeom prst="rect">
            <a:avLst/>
          </a:prstGeom>
        </p:spPr>
      </p:pic>
      <p:pic>
        <p:nvPicPr>
          <p:cNvPr id="9" name="Zvuk_ovcy-1485_mp3_audio_mpeg_Object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3528" y="6229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47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847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847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847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17684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5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6" y="3445318"/>
            <a:ext cx="6096000" cy="3429000"/>
          </a:xfrm>
          <a:prstGeom prst="rect">
            <a:avLst/>
          </a:prstGeom>
        </p:spPr>
      </p:pic>
      <p:pic>
        <p:nvPicPr>
          <p:cNvPr id="5" name="1312365004_Sheeps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06" y="1725421"/>
            <a:ext cx="4206875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9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18470"/>
            <a:ext cx="2314178" cy="41395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000" y1="19361" x2="51100" y2="15631"/>
                        <a14:backgroundMark x1="37600" y1="25044" x2="69700" y2="48490"/>
                        <a14:backgroundMark x1="38900" y1="49911" x2="85000" y2="82771"/>
                        <a14:backgroundMark x1="39900" y1="60746" x2="55300" y2="93606"/>
                        <a14:backgroundMark x1="58500" y1="47957" x2="76000" y2="76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5054" r="38063" b="69694"/>
          <a:stretch/>
        </p:blipFill>
        <p:spPr bwMode="auto">
          <a:xfrm rot="20429549">
            <a:off x="4269792" y="2518320"/>
            <a:ext cx="858978" cy="5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23</Words>
  <Application>Microsoft Office PowerPoint</Application>
  <PresentationFormat>Экран (4:3)</PresentationFormat>
  <Paragraphs>8</Paragraphs>
  <Slides>17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ДНЗ-8</dc:creator>
  <cp:lastModifiedBy>ДНЗ-8</cp:lastModifiedBy>
  <cp:revision>21</cp:revision>
  <dcterms:created xsi:type="dcterms:W3CDTF">2016-01-16T07:24:04Z</dcterms:created>
  <dcterms:modified xsi:type="dcterms:W3CDTF">2016-01-17T19:49:37Z</dcterms:modified>
</cp:coreProperties>
</file>